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71;FounderCES"/>
          <p:cNvPicPr/>
          <p:nvPr/>
        </p:nvPicPr>
        <p:blipFill>
          <a:blip r:embed="rId1"/>
          <a:stretch>
            <a:fillRect/>
          </a:stretch>
        </p:blipFill>
        <p:spPr>
          <a:xfrm>
            <a:off x="389496" y="2386684"/>
            <a:ext cx="1568203" cy="382638"/>
          </a:xfrm>
          <a:prstGeom prst="rect">
            <a:avLst/>
          </a:prstGeom>
        </p:spPr>
      </p:pic>
      <p:sp>
        <p:nvSpPr>
          <p:cNvPr id="5" name="内容占位符 4"/>
          <p:cNvSpPr>
            <a:spLocks noGrp="1"/>
          </p:cNvSpPr>
          <p:nvPr>
            <p:ph idx="1"/>
          </p:nvPr>
        </p:nvSpPr>
        <p:spPr>
          <a:xfrm>
            <a:off x="360854" y="2246998"/>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是一篇记叙文。文章主要介绍了壮族刺绣的代表性传承人蓝淋尽自己的全力保护并发扬壮族刺绣的事迹。</a:t>
            </a:r>
            <a:endParaRPr lang="zh-CN" altLang="en-US" dirty="0"/>
          </a:p>
        </p:txBody>
      </p:sp>
      <p:pic>
        <p:nvPicPr>
          <p:cNvPr id="6" name="图片 5"/>
          <p:cNvPicPr>
            <a:picLocks noChangeAspect="1"/>
          </p:cNvPicPr>
          <p:nvPr/>
        </p:nvPicPr>
        <p:blipFill>
          <a:blip r:embed="rId2"/>
          <a:stretch>
            <a:fillRect/>
          </a:stretch>
        </p:blipFill>
        <p:spPr>
          <a:xfrm>
            <a:off x="777735" y="1052736"/>
            <a:ext cx="10634943" cy="112908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42509"/>
            <a:ext cx="11485848" cy="5008230"/>
          </a:xfrm>
        </p:spPr>
        <p:txBody>
          <a:bodyPr/>
          <a:lstStyle/>
          <a:p>
            <a:pPr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阅读下面短文，根据文章内容回答问题，每题不超过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 Lin is wearing an apron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embroidered patterns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刺绣的图案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bright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always wear the old apron when I make new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helps me do better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embroidery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embroidery skills have a long history and they are popular in Guangxi,” said the 48-year-old woman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 comes from an embroidery family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interested in embroidery and good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made her first piece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late 1990s,machine embroidery was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 crafts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 got lost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445058" y="832492"/>
            <a:ext cx="3300295" cy="43626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 wanted to keep the family tradition,so she built her own workshop with the help of her sisters and brothers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 couldn’t hand the craftsmanship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down,it would be a great loss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let that happen,” she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the past 20 years,Lan has also trained over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women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work as craftswomen and make money by embroidering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 embroider at home and look after their children at the same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my lifelong dream to bring art into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confident lady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Zhuang embroidery popular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Lan Lin make her first piece of clothing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1323516"/>
            <a:ext cx="1837362" cy="461665"/>
          </a:xfrm>
          <a:prstGeom prst="rect">
            <a:avLst/>
          </a:prstGeom>
        </p:spPr>
        <p:txBody>
          <a:bodyPr wrap="none">
            <a:spAutoFit/>
          </a:bodyPr>
          <a:lstStyle/>
          <a:p>
            <a:r>
              <a:rPr lang="en-US" altLang="zh-CN" sz="2400" dirty="0"/>
              <a:t>In</a:t>
            </a:r>
            <a:r>
              <a:rPr lang="en-US" altLang="zh-CN" sz="2400" dirty="0">
                <a:ea typeface="楷体" panose="02010609060101010101" pitchFamily="49" charset="-122"/>
              </a:rPr>
              <a:t> </a:t>
            </a:r>
            <a:r>
              <a:rPr lang="en-US" altLang="zh-CN" sz="2400" dirty="0"/>
              <a:t>Guangxi</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1"/>
          <p:cNvSpPr txBox="1"/>
          <p:nvPr/>
        </p:nvSpPr>
        <p:spPr bwMode="auto">
          <a:xfrm>
            <a:off x="360854" y="18667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“Zhuang embroidery skills have a long history and they are popular in Guangxi”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可知，壮族刺绣在广西流行。故填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Guangxi</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66806" y="3592290"/>
            <a:ext cx="1050288" cy="461665"/>
          </a:xfrm>
          <a:prstGeom prst="rect">
            <a:avLst/>
          </a:prstGeom>
        </p:spPr>
        <p:txBody>
          <a:bodyPr wrap="none">
            <a:spAutoFit/>
          </a:bodyPr>
          <a:lstStyle/>
          <a:p>
            <a:r>
              <a:rPr lang="en-US" altLang="zh-CN" sz="2400" dirty="0"/>
              <a:t>At 16</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2"/>
          <p:cNvSpPr txBox="1"/>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16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made her first piece of clothing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岁时制作了第一件衣服。故填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16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Lan Lin build her own workshop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32</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Lan Lin’s dream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1314890"/>
            <a:ext cx="4003597" cy="461665"/>
          </a:xfrm>
          <a:prstGeom prst="rect">
            <a:avLst/>
          </a:prstGeom>
        </p:spPr>
        <p:txBody>
          <a:bodyPr wrap="none">
            <a:spAutoFit/>
          </a:bodyPr>
          <a:lstStyle/>
          <a:p>
            <a:r>
              <a:rPr lang="en-US" altLang="zh-CN" sz="2400" dirty="0"/>
              <a:t>To keep the family tradition</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3"/>
          <p:cNvSpPr txBox="1"/>
          <p:nvPr/>
        </p:nvSpPr>
        <p:spPr bwMode="auto">
          <a:xfrm>
            <a:off x="360854" y="18887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“Lan wanted to keep the family tradition, so she built her own workshop with the help of her sisters and brothers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可知，蓝淋建立工作室的目的是保留家族传统。故填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keep the family tradition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07149" y="4080049"/>
            <a:ext cx="3011337" cy="461665"/>
          </a:xfrm>
          <a:prstGeom prst="rect">
            <a:avLst/>
          </a:prstGeom>
        </p:spPr>
        <p:txBody>
          <a:bodyPr wrap="none">
            <a:spAutoFit/>
          </a:bodyPr>
          <a:lstStyle/>
          <a:p>
            <a:r>
              <a:rPr lang="en-US" altLang="zh-CN" sz="2400" dirty="0"/>
              <a:t>To bring art into life</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4"/>
          <p:cNvSpPr txBox="1"/>
          <p:nvPr/>
        </p:nvSpPr>
        <p:spPr bwMode="auto">
          <a:xfrm>
            <a:off x="360854" y="458112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my lifelong dream to bring art into life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可知，蓝淋的梦想是将艺术融入生活。故填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bring art into life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444695"/>
            <a:ext cx="11485848" cy="1200329"/>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33</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do to keep the traditions of our country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22710" y="2625318"/>
            <a:ext cx="4209190" cy="367597"/>
          </a:xfrm>
          <a:prstGeom prst="rect">
            <a:avLst/>
          </a:prstGeom>
        </p:spPr>
      </p:pic>
      <p:sp>
        <p:nvSpPr>
          <p:cNvPr id="4" name="内容占位符 5"/>
          <p:cNvSpPr txBox="1"/>
          <p:nvPr/>
        </p:nvSpPr>
        <p:spPr bwMode="auto">
          <a:xfrm>
            <a:off x="360854" y="289532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Times New Roman" panose="02020603050405020304" pitchFamily="18" charset="0"/>
                <a:ea typeface="宋体" panose="02010600030101010101" pitchFamily="2" charset="-122"/>
              </a:rPr>
              <a:t>We can train more people</a:t>
            </a:r>
            <a:r>
              <a:rPr lang="en-US" altLang="zh-CN" b="1" dirty="0" smtClean="0">
                <a:solidFill>
                  <a:srgbClr val="FF0000"/>
                </a:solidFill>
                <a:latin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2346</Words>
  <Application>WPS 演示</Application>
  <PresentationFormat>自定义</PresentationFormat>
  <Paragraphs>51</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469</cp:revision>
  <dcterms:created xsi:type="dcterms:W3CDTF">2020-11-06T05:24:00Z</dcterms:created>
  <dcterms:modified xsi:type="dcterms:W3CDTF">2025-09-16T02:31:05Z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D8978E35541E4DB98E080048847BBE26_12</vt:lpwstr>
  </property>
</Properties>
</file>